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2" r:id="rId3"/>
    <p:sldId id="258" r:id="rId4"/>
    <p:sldId id="259" r:id="rId5"/>
    <p:sldId id="257" r:id="rId6"/>
    <p:sldId id="260" r:id="rId7"/>
    <p:sldId id="261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9C532E6-1838-4F8F-8BAC-A994CCD6047B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AE6B65A-773E-40CE-ABB5-0661DF76F35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artpages.org.ua/images/pict/mask/block.gi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content.foto.mail.ru/mail/zane11/_blogs/i-1204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357167"/>
            <a:ext cx="9001156" cy="1571636"/>
          </a:xfrm>
        </p:spPr>
        <p:txBody>
          <a:bodyPr/>
          <a:lstStyle/>
          <a:p>
            <a:r>
              <a:rPr lang="ru-RU" sz="3200" b="1" i="1" dirty="0" smtClean="0"/>
              <a:t>Система символов в лирике А. Блока. Стихотворения «Незнакомка», «В ресторане»</a:t>
            </a:r>
            <a:endParaRPr lang="ru-RU" sz="3200" b="1" i="1" dirty="0"/>
          </a:p>
        </p:txBody>
      </p:sp>
      <p:pic>
        <p:nvPicPr>
          <p:cNvPr id="4" name="Picture 4" descr="Картинка 5 из 170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</a:blip>
          <a:srcRect/>
          <a:stretch>
            <a:fillRect/>
          </a:stretch>
        </p:blipFill>
        <p:spPr bwMode="auto">
          <a:xfrm>
            <a:off x="-76200" y="1643050"/>
            <a:ext cx="922020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C:\Documents and Settings\1\Рабочий стол\Блок модель\рестора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143500" cy="6858000"/>
          </a:xfrm>
        </p:spPr>
      </p:pic>
      <p:sp>
        <p:nvSpPr>
          <p:cNvPr id="28674" name="Заголовок 3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8675" name="Picture 1" descr="C:\Documents and Settings\1\Рабочий стол\Блок модель\весенний и тлетворный дух.jpe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4535488" y="0"/>
            <a:ext cx="4608512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85728"/>
            <a:ext cx="5072098" cy="6250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0"/>
            <a:ext cx="4604357" cy="6572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 descr="Картинка 2 из 4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2285983" y="214290"/>
            <a:ext cx="4171385" cy="6500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1\Рабочий стол\Блок модель\2334451_DEMON_SIDYASCHI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316329" cy="5572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14546" y="0"/>
            <a:ext cx="4429156" cy="6965205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1643063"/>
          </a:xfrm>
        </p:spPr>
        <p:txBody>
          <a:bodyPr/>
          <a:lstStyle/>
          <a:p>
            <a:pPr algn="ctr" eaLnBrk="1" hangingPunct="1">
              <a:defRPr/>
            </a:pPr>
            <a:endParaRPr lang="ru-RU" sz="4400" b="1" i="1" dirty="0" smtClean="0">
              <a:solidFill>
                <a:srgbClr val="4D025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075" name="Picture 4" descr="C:\Documents and Settings\Name\Рабочий стол\0608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2413" cy="6858000"/>
          </a:xfr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</TotalTime>
  <Words>16</Words>
  <Application>Microsoft Office PowerPoint</Application>
  <PresentationFormat>Экран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Система символов в лирике А. Блока. Стихотворения «Незнакомка», «В ресторане»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символов в лирике А. Блока. Стихотворения «Незнакомка», «В ресторане»</dc:title>
  <dc:creator>User</dc:creator>
  <cp:lastModifiedBy>User</cp:lastModifiedBy>
  <cp:revision>1</cp:revision>
  <dcterms:created xsi:type="dcterms:W3CDTF">2017-01-26T04:25:10Z</dcterms:created>
  <dcterms:modified xsi:type="dcterms:W3CDTF">2017-01-26T04:38:31Z</dcterms:modified>
</cp:coreProperties>
</file>